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>
        <p:scale>
          <a:sx n="100" d="100"/>
          <a:sy n="100" d="100"/>
        </p:scale>
        <p:origin x="96" y="-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81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1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9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03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05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85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49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3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85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48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F0669-B646-4B77-998B-C6D24EA0BA7E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43AE-C4FB-4CB0-A869-1C294C376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07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Сайт </a:t>
            </a:r>
            <a:r>
              <a:rPr lang="en-US" dirty="0" smtClean="0"/>
              <a:t>ARTBOT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Сайт </a:t>
            </a:r>
            <a:r>
              <a:rPr lang="ru-RU" dirty="0" err="1" smtClean="0"/>
              <a:t>киберспортивной</a:t>
            </a:r>
            <a:r>
              <a:rPr lang="ru-RU" dirty="0" smtClean="0"/>
              <a:t> техники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62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07" y="1690688"/>
            <a:ext cx="101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258790" y="1690687"/>
            <a:ext cx="11783684" cy="49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5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</a:t>
            </a:r>
            <a:r>
              <a:rPr lang="en-US" dirty="0" smtClean="0"/>
              <a:t>, </a:t>
            </a:r>
            <a:r>
              <a:rPr lang="en-US" dirty="0" err="1" smtClean="0"/>
              <a:t>Figma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735" y="1463316"/>
            <a:ext cx="10051645" cy="53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1" y="3497579"/>
            <a:ext cx="4087238" cy="22402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18260"/>
            <a:ext cx="4145280" cy="21793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60" y="1318260"/>
            <a:ext cx="3810000" cy="32689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1" y="1318259"/>
            <a:ext cx="3810000" cy="32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</a:t>
            </a:r>
            <a:r>
              <a:rPr lang="en-US" dirty="0" smtClean="0"/>
              <a:t>:К</a:t>
            </a:r>
            <a:r>
              <a:rPr lang="ru-RU" dirty="0" err="1" smtClean="0"/>
              <a:t>атолог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1825624"/>
            <a:ext cx="5661660" cy="33923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20" y="1825624"/>
            <a:ext cx="4782955" cy="33913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6997"/>
            <a:ext cx="5814884" cy="16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70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</Words>
  <Application>Microsoft Office PowerPoint</Application>
  <PresentationFormat>Широкоэкранный</PresentationFormat>
  <Paragraphs>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Сайт ARTBOT</vt:lpstr>
      <vt:lpstr>Аналоги</vt:lpstr>
      <vt:lpstr>Аналоги</vt:lpstr>
      <vt:lpstr>Дизайн, Figma</vt:lpstr>
      <vt:lpstr>Главная страница.</vt:lpstr>
      <vt:lpstr>Страница:Католог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ARTBOT</dc:title>
  <dc:creator>12</dc:creator>
  <cp:lastModifiedBy>12</cp:lastModifiedBy>
  <cp:revision>6</cp:revision>
  <dcterms:created xsi:type="dcterms:W3CDTF">2023-06-08T13:34:56Z</dcterms:created>
  <dcterms:modified xsi:type="dcterms:W3CDTF">2023-06-08T14:28:36Z</dcterms:modified>
</cp:coreProperties>
</file>